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5903" autoAdjust="0"/>
  </p:normalViewPr>
  <p:slideViewPr>
    <p:cSldViewPr snapToGrid="0">
      <p:cViewPr>
        <p:scale>
          <a:sx n="162" d="100"/>
          <a:sy n="162" d="100"/>
        </p:scale>
        <p:origin x="1176" y="-2928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svg"/><Relationship Id="rId18" Type="http://schemas.openxmlformats.org/officeDocument/2006/relationships/image" Target="../media/image4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3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11" Type="http://schemas.openxmlformats.org/officeDocument/2006/relationships/image" Target="../media/image30.svg"/><Relationship Id="rId5" Type="http://schemas.openxmlformats.org/officeDocument/2006/relationships/image" Target="../media/image37.svg"/><Relationship Id="rId15" Type="http://schemas.openxmlformats.org/officeDocument/2006/relationships/image" Target="../media/image45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3" Type="http://schemas.openxmlformats.org/officeDocument/2006/relationships/image" Target="../media/image35.svg"/><Relationship Id="rId21" Type="http://schemas.openxmlformats.org/officeDocument/2006/relationships/image" Target="../media/image51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32.sv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11" Type="http://schemas.openxmlformats.org/officeDocument/2006/relationships/image" Target="../media/image30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3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2.svg"/><Relationship Id="rId3" Type="http://schemas.openxmlformats.org/officeDocument/2006/relationships/image" Target="../media/image35.svg"/><Relationship Id="rId7" Type="http://schemas.openxmlformats.org/officeDocument/2006/relationships/image" Target="../media/image30.svg"/><Relationship Id="rId12" Type="http://schemas.openxmlformats.org/officeDocument/2006/relationships/image" Target="../media/image43.png"/><Relationship Id="rId17" Type="http://schemas.openxmlformats.org/officeDocument/2006/relationships/image" Target="../media/image55.svg"/><Relationship Id="rId2" Type="http://schemas.openxmlformats.org/officeDocument/2006/relationships/image" Target="../media/image3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sv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581212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169737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862648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862649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56274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565207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563747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457919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169737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161572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294685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20" name="Google Shape;626;p34">
            <a:extLst>
              <a:ext uri="{FF2B5EF4-FFF2-40B4-BE49-F238E27FC236}">
                <a16:creationId xmlns:a16="http://schemas.microsoft.com/office/drawing/2014/main" id="{178FB130-12B3-F945-95D6-FD45C6590C19}"/>
              </a:ext>
            </a:extLst>
          </p:cNvPr>
          <p:cNvSpPr txBox="1"/>
          <p:nvPr/>
        </p:nvSpPr>
        <p:spPr>
          <a:xfrm>
            <a:off x="3926356" y="2938672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87998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87998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58008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58254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58108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47525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1870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58816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17668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0717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2027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2136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0726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58249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1672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2984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323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2934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17891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0701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1918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03178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88443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0395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25849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514297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537397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26;p34">
            <a:extLst>
              <a:ext uri="{FF2B5EF4-FFF2-40B4-BE49-F238E27FC236}">
                <a16:creationId xmlns:a16="http://schemas.microsoft.com/office/drawing/2014/main" id="{B3E1C2A2-AFFE-7C45-8BC2-E7DF229F7803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6216246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906130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906131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60623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60868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60722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50140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21321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61430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20282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33319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46419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4750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3340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608634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42866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55991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58524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5548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20505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33156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45332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2932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910576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30102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475324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475324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617542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617788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617642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7070594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78241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774247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65096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832218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284641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516911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902835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6046628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75324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9014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26;p34">
            <a:extLst>
              <a:ext uri="{FF2B5EF4-FFF2-40B4-BE49-F238E27FC236}">
                <a16:creationId xmlns:a16="http://schemas.microsoft.com/office/drawing/2014/main" id="{0FC10ED2-C5CA-3343-870D-59AFA3B2F1F4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FB5F0E82-68CD-8849-A9B5-54746E8A1926}"/>
              </a:ext>
            </a:extLst>
          </p:cNvPr>
          <p:cNvGrpSpPr/>
          <p:nvPr/>
        </p:nvGrpSpPr>
        <p:grpSpPr>
          <a:xfrm>
            <a:off x="658753" y="5042001"/>
            <a:ext cx="410762" cy="332866"/>
            <a:chOff x="3619178" y="4042203"/>
            <a:chExt cx="410762" cy="332866"/>
          </a:xfrm>
        </p:grpSpPr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06AFAFB8-6EC0-3646-B889-1AFEC6AD9D94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F1D34FF2-B9AF-1D47-9B77-0B09F4A0812C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5CF13523-D606-454C-9F93-D1EAB9C13CFF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794E46C-DD87-4544-BBC6-D863EF95DEB6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-1456737" y="4737948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722" y="6253063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19116" y="6268375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-401450" y="6083445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-1311721" y="6075204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-824513" y="6503900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-1070689" y="5516577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1650390" y="511091"/>
            <a:ext cx="9808182" cy="7413709"/>
            <a:chOff x="3498396" y="1142999"/>
            <a:chExt cx="9808182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3498396" y="1142999"/>
              <a:ext cx="9808182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4051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73510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3127061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web.ratingsapp.svc.cluster.local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894732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</a:t>
            </a:r>
            <a:r>
              <a:rPr lang="en-AE" sz="1000" dirty="0">
                <a:highlight>
                  <a:srgbClr val="FFFF00"/>
                </a:highlight>
                <a:latin typeface="Segoe Pro" panose="020B0502040504020203" pitchFamily="34" charset="0"/>
              </a:rPr>
              <a:t>ClusterIP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767245" y="6307250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2304957" y="5154644"/>
            <a:ext cx="3656088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293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78684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2759937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3E1D9D-900A-D54C-87D1-CDE940B291CB}"/>
              </a:ext>
            </a:extLst>
          </p:cNvPr>
          <p:cNvGrpSpPr/>
          <p:nvPr/>
        </p:nvGrpSpPr>
        <p:grpSpPr>
          <a:xfrm>
            <a:off x="-1246391" y="5070577"/>
            <a:ext cx="410762" cy="332866"/>
            <a:chOff x="3619178" y="4042203"/>
            <a:chExt cx="410762" cy="332866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549D57B-71D5-3A43-B4C2-0CA275AA4420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59F67F5-EB8D-884B-BF8D-3487ABEE5739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323E6E-4517-C84A-8F86-2B2E80FD2943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E867F2C-E3B3-014D-9BFA-1E9F3A5D8AD8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D93A30-9C9C-C44C-9463-A7353FBC3CB5}"/>
              </a:ext>
            </a:extLst>
          </p:cNvPr>
          <p:cNvGrpSpPr/>
          <p:nvPr/>
        </p:nvGrpSpPr>
        <p:grpSpPr>
          <a:xfrm>
            <a:off x="2575122" y="5444620"/>
            <a:ext cx="3370320" cy="1975025"/>
            <a:chOff x="-725152" y="1827745"/>
            <a:chExt cx="3370320" cy="1975025"/>
          </a:xfrm>
        </p:grpSpPr>
        <p:cxnSp>
          <p:nvCxnSpPr>
            <p:cNvPr id="94" name="Google Shape;378;p27">
              <a:extLst>
                <a:ext uri="{FF2B5EF4-FFF2-40B4-BE49-F238E27FC236}">
                  <a16:creationId xmlns:a16="http://schemas.microsoft.com/office/drawing/2014/main" id="{00F1A756-86F7-464D-B3DB-CCEAE4EA502A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 rot="10800000" flipH="1">
              <a:off x="-127321" y="2127655"/>
              <a:ext cx="549000" cy="713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380;p27">
              <a:extLst>
                <a:ext uri="{FF2B5EF4-FFF2-40B4-BE49-F238E27FC236}">
                  <a16:creationId xmlns:a16="http://schemas.microsoft.com/office/drawing/2014/main" id="{E510B432-FBA5-8F47-B8E2-63DE8A69238F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>
              <a:off x="-127321" y="2840755"/>
              <a:ext cx="549000" cy="662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6" name="Google Shape;377;p27">
              <a:extLst>
                <a:ext uri="{FF2B5EF4-FFF2-40B4-BE49-F238E27FC236}">
                  <a16:creationId xmlns:a16="http://schemas.microsoft.com/office/drawing/2014/main" id="{8DD5332D-2EBB-8740-BFEF-AA62A39DE08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725152" y="2541843"/>
              <a:ext cx="597831" cy="5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379;p27">
              <a:extLst>
                <a:ext uri="{FF2B5EF4-FFF2-40B4-BE49-F238E27FC236}">
                  <a16:creationId xmlns:a16="http://schemas.microsoft.com/office/drawing/2014/main" id="{B271093C-8961-D44F-B015-653397B6DFD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1827745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381;p27">
              <a:extLst>
                <a:ext uri="{FF2B5EF4-FFF2-40B4-BE49-F238E27FC236}">
                  <a16:creationId xmlns:a16="http://schemas.microsoft.com/office/drawing/2014/main" id="{8F588EC8-A587-3848-9C6E-8A13A7E54BA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320297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384;p27">
              <a:extLst>
                <a:ext uri="{FF2B5EF4-FFF2-40B4-BE49-F238E27FC236}">
                  <a16:creationId xmlns:a16="http://schemas.microsoft.com/office/drawing/2014/main" id="{9B5B0FBB-B277-3247-B2B3-761D03BC24DE}"/>
                </a:ext>
              </a:extLst>
            </p:cNvPr>
            <p:cNvCxnSpPr/>
            <p:nvPr/>
          </p:nvCxnSpPr>
          <p:spPr>
            <a:xfrm>
              <a:off x="1014689" y="2137202"/>
              <a:ext cx="784500" cy="713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100" name="Google Shape;386;p27">
              <a:extLst>
                <a:ext uri="{FF2B5EF4-FFF2-40B4-BE49-F238E27FC236}">
                  <a16:creationId xmlns:a16="http://schemas.microsoft.com/office/drawing/2014/main" id="{FBA2C058-E0B8-FA45-A228-7EC239D76A4E}"/>
                </a:ext>
              </a:extLst>
            </p:cNvPr>
            <p:cNvCxnSpPr/>
            <p:nvPr/>
          </p:nvCxnSpPr>
          <p:spPr>
            <a:xfrm rot="10800000" flipH="1">
              <a:off x="1014689" y="2850327"/>
              <a:ext cx="784500" cy="662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pic>
          <p:nvPicPr>
            <p:cNvPr id="101" name="Google Shape;389;p27">
              <a:extLst>
                <a:ext uri="{FF2B5EF4-FFF2-40B4-BE49-F238E27FC236}">
                  <a16:creationId xmlns:a16="http://schemas.microsoft.com/office/drawing/2014/main" id="{0F0957B3-C4B5-5745-8476-DA2BD4C26E5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99189" y="255286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4306BB-F121-5747-8746-7B2AE53B1DDA}"/>
                </a:ext>
              </a:extLst>
            </p:cNvPr>
            <p:cNvSpPr txBox="1"/>
            <p:nvPr/>
          </p:nvSpPr>
          <p:spPr>
            <a:xfrm>
              <a:off x="1553013" y="3149820"/>
              <a:ext cx="1092155" cy="307777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nginx</a:t>
              </a:r>
              <a:r>
                <a:rPr lang="en-GB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-ingress-controller</a:t>
              </a:r>
            </a:p>
          </p:txBody>
        </p:sp>
      </p:grpSp>
      <p:pic>
        <p:nvPicPr>
          <p:cNvPr id="103" name="Google Shape;128;p17">
            <a:extLst>
              <a:ext uri="{FF2B5EF4-FFF2-40B4-BE49-F238E27FC236}">
                <a16:creationId xmlns:a16="http://schemas.microsoft.com/office/drawing/2014/main" id="{307B3925-6956-3942-84D0-87D0A81EDD5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5904" y="6190104"/>
            <a:ext cx="597831" cy="5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A23D9DD-3DFE-F64D-B3F1-2FF4173B4216}"/>
              </a:ext>
            </a:extLst>
          </p:cNvPr>
          <p:cNvCxnSpPr>
            <a:cxnSpLocks/>
          </p:cNvCxnSpPr>
          <p:nvPr/>
        </p:nvCxnSpPr>
        <p:spPr>
          <a:xfrm>
            <a:off x="6941231" y="6457630"/>
            <a:ext cx="497843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E2503D-3A24-4143-ABFF-1F7BBF4F4826}"/>
              </a:ext>
            </a:extLst>
          </p:cNvPr>
          <p:cNvSpPr/>
          <p:nvPr/>
        </p:nvSpPr>
        <p:spPr>
          <a:xfrm>
            <a:off x="8014401" y="5597293"/>
            <a:ext cx="2735378" cy="13309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10AC8C-63E9-F841-A425-C7D87EC941B3}"/>
              </a:ext>
            </a:extLst>
          </p:cNvPr>
          <p:cNvSpPr/>
          <p:nvPr/>
        </p:nvSpPr>
        <p:spPr>
          <a:xfrm>
            <a:off x="6557278" y="1530603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11" name="Google Shape;384;p27">
            <a:extLst>
              <a:ext uri="{FF2B5EF4-FFF2-40B4-BE49-F238E27FC236}">
                <a16:creationId xmlns:a16="http://schemas.microsoft.com/office/drawing/2014/main" id="{15BB4AEB-B1B2-FF41-8646-141799AEF45A}"/>
              </a:ext>
            </a:extLst>
          </p:cNvPr>
          <p:cNvCxnSpPr>
            <a:cxnSpLocks/>
          </p:cNvCxnSpPr>
          <p:nvPr/>
        </p:nvCxnSpPr>
        <p:spPr>
          <a:xfrm>
            <a:off x="5584024" y="5758205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386;p27">
            <a:extLst>
              <a:ext uri="{FF2B5EF4-FFF2-40B4-BE49-F238E27FC236}">
                <a16:creationId xmlns:a16="http://schemas.microsoft.com/office/drawing/2014/main" id="{2A1C30CC-3982-B244-9925-530E681B3AE4}"/>
              </a:ext>
            </a:extLst>
          </p:cNvPr>
          <p:cNvCxnSpPr/>
          <p:nvPr/>
        </p:nvCxnSpPr>
        <p:spPr>
          <a:xfrm rot="10800000" flipH="1">
            <a:off x="5584024" y="6471330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DA52B7-F77E-6646-9B5A-98B0E520BD44}"/>
              </a:ext>
            </a:extLst>
          </p:cNvPr>
          <p:cNvCxnSpPr>
            <a:cxnSpLocks/>
          </p:cNvCxnSpPr>
          <p:nvPr/>
        </p:nvCxnSpPr>
        <p:spPr>
          <a:xfrm>
            <a:off x="500063" y="6515594"/>
            <a:ext cx="207505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40EF62B-091C-DC49-81D0-585B509EDFBD}"/>
              </a:ext>
            </a:extLst>
          </p:cNvPr>
          <p:cNvSpPr txBox="1"/>
          <p:nvPr/>
        </p:nvSpPr>
        <p:spPr>
          <a:xfrm>
            <a:off x="628447" y="6555086"/>
            <a:ext cx="1931072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Host: frontend.13-68-177-68.nip.io</a:t>
            </a:r>
          </a:p>
        </p:txBody>
      </p:sp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451</Words>
  <Application>Microsoft Macintosh PowerPoint</Application>
  <PresentationFormat>Widescreen</PresentationFormat>
  <Paragraphs>140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2020-01-07T20:37:53Z</dcterms:modified>
  <cp:category/>
</cp:coreProperties>
</file>